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4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5C36C9-DF4E-0B49-90E5-1BB321BA0F92}" v="1" dt="2026-04-17T06:19:08.6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6"/>
    <p:restoredTop sz="94626"/>
  </p:normalViewPr>
  <p:slideViewPr>
    <p:cSldViewPr snapToGrid="0">
      <p:cViewPr varScale="1">
        <p:scale>
          <a:sx n="121" d="100"/>
          <a:sy n="121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17T06:19:37.435" v="24" actId="680"/>
      <pc:docMkLst>
        <pc:docMk/>
      </pc:docMkLst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17T06:19:08.638" v="19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17T06:19:08.638" v="19"/>
          <ac:picMkLst>
            <pc:docMk/>
            <pc:sldMk cId="2433374918" sldId="257"/>
            <ac:picMk id="2" creationId="{58D4CEE2-F747-42BF-EEA6-5D53B4964E35}"/>
          </ac:picMkLst>
        </pc:picChg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961175811" sldId="260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791775924" sldId="263"/>
        </pc:sldMkLst>
      </pc:sldChg>
      <pc:sldChg chg="new ord">
        <pc:chgData name="Hanne Liv Gryting" userId="d55e2bfa-772b-47b3-a105-54a9f5c6fbde" providerId="ADAL" clId="{F047557D-4E65-51B3-8759-A83AB81584A5}" dt="2026-04-17T06:19:28.890" v="22" actId="20578"/>
        <pc:sldMkLst>
          <pc:docMk/>
          <pc:sldMk cId="3498235414" sldId="263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17T06:19:33.950" v="23" actId="680"/>
        <pc:sldMkLst>
          <pc:docMk/>
          <pc:sldMk cId="1170890448" sldId="264"/>
        </pc:sldMkLst>
      </pc:sldChg>
      <pc:sldChg chg="new">
        <pc:chgData name="Hanne Liv Gryting" userId="d55e2bfa-772b-47b3-a105-54a9f5c6fbde" providerId="ADAL" clId="{F047557D-4E65-51B3-8759-A83AB81584A5}" dt="2026-04-17T06:19:37.435" v="24" actId="680"/>
        <pc:sldMkLst>
          <pc:docMk/>
          <pc:sldMk cId="292149725" sldId="265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17T06:19:18.615" v="20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17T06:18:52.173" v="18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17T06:18:52.173" v="18" actId="14100"/>
          <pc:sldLayoutMkLst>
            <pc:docMk/>
            <pc:sldMasterMk cId="3838146109" sldId="2147483648"/>
            <pc:sldLayoutMk cId="53344019" sldId="2147483696"/>
          </pc:sldLayoutMkLst>
          <pc:picChg chg="add mod">
            <ac:chgData name="Hanne Liv Gryting" userId="d55e2bfa-772b-47b3-a105-54a9f5c6fbde" providerId="ADAL" clId="{F047557D-4E65-51B3-8759-A83AB81584A5}" dt="2026-04-17T06:18:52.173" v="18" actId="14100"/>
            <ac:picMkLst>
              <pc:docMk/>
              <pc:sldMasterMk cId="3838146109" sldId="2147483648"/>
              <pc:sldLayoutMk cId="53344019" sldId="2147483696"/>
              <ac:picMk id="3" creationId="{8E2C86DE-A78C-3252-4937-CE3679A88A1C}"/>
            </ac:picMkLst>
          </pc:picChg>
          <pc:picChg chg="del">
            <ac:chgData name="Hanne Liv Gryting" userId="d55e2bfa-772b-47b3-a105-54a9f5c6fbde" providerId="ADAL" clId="{F047557D-4E65-51B3-8759-A83AB81584A5}" dt="2026-04-17T06:13:28.697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del mod">
            <ac:chgData name="Hanne Liv Gryting" userId="d55e2bfa-772b-47b3-a105-54a9f5c6fbde" providerId="ADAL" clId="{F047557D-4E65-51B3-8759-A83AB81584A5}" dt="2026-04-17T06:14:52.388" v="9" actId="478"/>
            <ac:picMkLst>
              <pc:docMk/>
              <pc:sldMasterMk cId="3838146109" sldId="2147483648"/>
              <pc:sldLayoutMk cId="53344019" sldId="2147483696"/>
              <ac:picMk id="6" creationId="{13466640-DA96-4433-69C9-F99099942CC7}"/>
            </ac:picMkLst>
          </pc:picChg>
          <pc:picChg chg="add del mod">
            <ac:chgData name="Hanne Liv Gryting" userId="d55e2bfa-772b-47b3-a105-54a9f5c6fbde" providerId="ADAL" clId="{F047557D-4E65-51B3-8759-A83AB81584A5}" dt="2026-04-17T06:15:10.411" v="14" actId="478"/>
            <ac:picMkLst>
              <pc:docMk/>
              <pc:sldMasterMk cId="3838146109" sldId="2147483648"/>
              <pc:sldLayoutMk cId="53344019" sldId="2147483696"/>
              <ac:picMk id="8" creationId="{2E7468C7-1138-359F-4185-58B4F2FAC749}"/>
            </ac:picMkLst>
          </pc:picChg>
          <pc:picChg chg="del">
            <ac:chgData name="Hanne Liv Gryting" userId="d55e2bfa-772b-47b3-a105-54a9f5c6fbde" providerId="ADAL" clId="{F047557D-4E65-51B3-8759-A83AB81584A5}" dt="2026-04-17T06:13:26.887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17T06:13:30.417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17T06:13:32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17T06:13:33.328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8E2C86DE-A78C-3252-4937-CE3679A88A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253D264D-0699-85C5-D24C-9DE9C6C6498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7" name="Bilde 26">
            <a:extLst>
              <a:ext uri="{FF2B5EF4-FFF2-40B4-BE49-F238E27FC236}">
                <a16:creationId xmlns:a16="http://schemas.microsoft.com/office/drawing/2014/main" id="{CBE9A5C8-87E5-A2CA-79F8-8263A1BC34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1" name="Bilde 30">
            <a:extLst>
              <a:ext uri="{FF2B5EF4-FFF2-40B4-BE49-F238E27FC236}">
                <a16:creationId xmlns:a16="http://schemas.microsoft.com/office/drawing/2014/main" id="{6518007D-FA9F-3432-7F9E-F1F96968BA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E017446A-32E5-A17D-7D02-CE2DD384D6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04F4E6CD-FC57-3247-ABAC-E1FE3B3BB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7474" y="5770236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F81389A9-6BED-FB56-8E6E-3D609A133D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6CA833A9-E6C9-9BB5-4427-9C71CE5DAB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52F7EEEF-2818-B111-62D8-6292F05ECE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99E9F8D0-E7D3-9005-48C2-F4ADC3944BD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7417CAC1-C7D8-FCE5-1ACE-349D07CF7CF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4F138BFB-3B9F-80A0-B19E-BC102AD92F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FD3F7784-84D8-3FDD-48CC-CF1BA8B1892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15E3D04-BBA2-0A3D-D839-625FA1CD8CA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B4AB817-7710-EE3B-1900-57D67EEC0E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9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5D9C9DA3-DD24-37CE-F612-EAAD6272201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9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DFA07D38-BB76-7803-D781-8081D072DFA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9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9DF2C7E4-9111-4DBC-D351-480DB07C4A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9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FC789373-05BF-0EB2-3E8D-509D2254BCB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9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9" name="Bilde 28">
            <a:extLst>
              <a:ext uri="{FF2B5EF4-FFF2-40B4-BE49-F238E27FC236}">
                <a16:creationId xmlns:a16="http://schemas.microsoft.com/office/drawing/2014/main" id="{046F0FBF-4CFA-FEC5-31B8-EE55CD5FA4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9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CE594BD8-F68E-A1AF-9957-972A1DCE2CD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FA9545BA-11F7-6B8F-AE28-D792EE7A55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9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3" name="Bilde 32">
            <a:extLst>
              <a:ext uri="{FF2B5EF4-FFF2-40B4-BE49-F238E27FC236}">
                <a16:creationId xmlns:a16="http://schemas.microsoft.com/office/drawing/2014/main" id="{02EEFEE9-9438-67F0-012A-466D5F9B85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9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66A03B55-0D51-D853-241C-92F5DF9FE0C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B675B4B-DD5D-B44C-580B-22E4B2058B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14675" y="5754572"/>
            <a:ext cx="2195714" cy="61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1AFBDA66-4144-CF36-402C-4C8FB712C6D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BB6AF349-05EF-88F4-90DF-92BF2074605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22078FA3-29FB-B2FC-9E58-57A40EBD25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804059E2-192E-510C-F2A3-D732488086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EE55AE92-DB6F-3384-2172-A4AD6C93CE1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35" name="Bilde 34">
            <a:extLst>
              <a:ext uri="{FF2B5EF4-FFF2-40B4-BE49-F238E27FC236}">
                <a16:creationId xmlns:a16="http://schemas.microsoft.com/office/drawing/2014/main" id="{EC663819-A8C9-5B23-065B-C123EC1865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9876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29" name="Bilde 28">
            <a:extLst>
              <a:ext uri="{FF2B5EF4-FFF2-40B4-BE49-F238E27FC236}">
                <a16:creationId xmlns:a16="http://schemas.microsoft.com/office/drawing/2014/main" id="{48755CF8-E33C-5641-E183-61EDC09FBE8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9879" y="115431"/>
            <a:ext cx="202238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6A7FD05-26CB-8F66-9771-F0141DC57D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345AC0CD-C3F0-71F8-A43B-12496B465F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98235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 dirty="0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7BE49E0-C14F-3C76-9AA3-2679B9ED6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7ACF040-C44F-D715-5A7B-7645D08C08A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14C9C9DD-061C-8487-30C7-30A58821AF73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70890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06400D3-3F56-8C47-93D3-6D15D18062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40ED8D5F-9CA3-2370-AFDF-BAE9047427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2149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8D4CEE2-F747-42BF-EEA6-5D53B4964E35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9876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4F3F6B-C1A1-499D-8AFC-EB915F88344B}">
  <ds:schemaRefs>
    <ds:schemaRef ds:uri="7f71b5f3-c6b4-4442-86ee-8130fab3113a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30a71399-637f-4a89-8bae-72aa2dedfa27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6A9F1D1E-BDA7-4D3E-8C67-C5AB3140AD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F2ECBF-549A-4C3B-B2C9-A963E6F58E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2932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42</cp:revision>
  <dcterms:created xsi:type="dcterms:W3CDTF">2025-09-10T11:13:11Z</dcterms:created>
  <dcterms:modified xsi:type="dcterms:W3CDTF">2026-04-17T07:16:25Z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